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002"/>
    <a:srgbClr val="3333CC"/>
    <a:srgbClr val="5B23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442D31-468A-4B5C-97A8-E507DF3E630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79386B-55ED-43EE-85D2-615178DC0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br>
              <a:rPr lang="ru-RU" sz="1800" b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№10 кадетский корпус юных спасателей</a:t>
            </a:r>
            <a:endParaRPr lang="ru-RU" sz="1800" b="1" dirty="0">
              <a:solidFill>
                <a:srgbClr val="A640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3333CC"/>
                </a:solidFill>
                <a:latin typeface="Verdana" pitchFamily="34" charset="0"/>
              </a:rPr>
              <a:t>Занятие по внеурочной деятельности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3333CC"/>
                </a:solidFill>
                <a:latin typeface="Verdana" pitchFamily="34" charset="0"/>
              </a:rPr>
              <a:t>«Театр – игра – дети»</a:t>
            </a:r>
          </a:p>
          <a:p>
            <a:pPr algn="ctr">
              <a:buNone/>
            </a:pPr>
            <a:endParaRPr lang="ru-RU" sz="3200" b="1" dirty="0" smtClean="0">
              <a:solidFill>
                <a:srgbClr val="3333CC"/>
              </a:solidFill>
              <a:latin typeface="Verdana" pitchFamily="34" charset="0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A64002"/>
                </a:solidFill>
                <a:latin typeface="Verdana" pitchFamily="34" charset="0"/>
              </a:rPr>
              <a:t>Подготовила:</a:t>
            </a:r>
            <a:endParaRPr lang="ru-RU" sz="1800" b="1" dirty="0" smtClean="0">
              <a:solidFill>
                <a:srgbClr val="A64002"/>
              </a:solidFill>
              <a:latin typeface="Verdana" pitchFamily="34" charset="0"/>
            </a:endParaRPr>
          </a:p>
          <a:p>
            <a:pPr algn="r">
              <a:buNone/>
            </a:pPr>
            <a:r>
              <a:rPr lang="ru-RU" sz="1800" b="1" dirty="0" err="1" smtClean="0">
                <a:solidFill>
                  <a:srgbClr val="A64002"/>
                </a:solidFill>
                <a:latin typeface="Verdana" pitchFamily="34" charset="0"/>
              </a:rPr>
              <a:t>Барсукова</a:t>
            </a:r>
            <a:r>
              <a:rPr lang="ru-RU" sz="1800" b="1" dirty="0" smtClean="0">
                <a:solidFill>
                  <a:srgbClr val="A64002"/>
                </a:solidFill>
                <a:latin typeface="Verdana" pitchFamily="34" charset="0"/>
              </a:rPr>
              <a:t> Наталья Михайловна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A64002"/>
                </a:solidFill>
                <a:latin typeface="Verdana" pitchFamily="34" charset="0"/>
              </a:rPr>
              <a:t>учитель начальных </a:t>
            </a:r>
            <a:r>
              <a:rPr lang="ru-RU" sz="1800" b="1" dirty="0" smtClean="0">
                <a:solidFill>
                  <a:srgbClr val="A64002"/>
                </a:solidFill>
                <a:latin typeface="Verdana" pitchFamily="34" charset="0"/>
              </a:rPr>
              <a:t>классов,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A64002"/>
                </a:solidFill>
                <a:latin typeface="Verdana" pitchFamily="34" charset="0"/>
              </a:rPr>
              <a:t>с</a:t>
            </a:r>
            <a:r>
              <a:rPr lang="ru-RU" sz="1800" b="1" dirty="0" smtClean="0">
                <a:solidFill>
                  <a:srgbClr val="A64002"/>
                </a:solidFill>
                <a:latin typeface="Verdana" pitchFamily="34" charset="0"/>
              </a:rPr>
              <a:t>таж работы: 24 года</a:t>
            </a:r>
            <a:endParaRPr lang="ru-RU" sz="1800" b="1" dirty="0" smtClean="0">
              <a:solidFill>
                <a:srgbClr val="A64002"/>
              </a:solidFill>
              <a:latin typeface="Verdana" pitchFamily="34" charset="0"/>
            </a:endParaRPr>
          </a:p>
          <a:p>
            <a:pPr algn="r">
              <a:buNone/>
            </a:pPr>
            <a:endParaRPr lang="ru-RU" sz="1800" b="1" dirty="0">
              <a:solidFill>
                <a:srgbClr val="A64002"/>
              </a:solidFill>
              <a:latin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00570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142984"/>
            <a:ext cx="1910080" cy="13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467600" cy="7858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Таинственные превращения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потребности учащихся  в признании, самореализации при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постановке спектакля.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A64002"/>
                </a:solidFill>
              </a:rPr>
              <a:t>Материал </a:t>
            </a:r>
            <a:r>
              <a:rPr lang="ru-RU" b="1" u="sng" dirty="0" smtClean="0">
                <a:solidFill>
                  <a:srgbClr val="A64002"/>
                </a:solidFill>
              </a:rPr>
              <a:t>и оборудование.</a:t>
            </a:r>
            <a:endParaRPr lang="ru-RU" dirty="0" smtClean="0">
              <a:solidFill>
                <a:srgbClr val="A6400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3333CC"/>
                </a:solidFill>
              </a:rPr>
              <a:t>    Декорации  </a:t>
            </a:r>
            <a:r>
              <a:rPr lang="ru-RU" dirty="0" smtClean="0">
                <a:solidFill>
                  <a:srgbClr val="3333CC"/>
                </a:solidFill>
              </a:rPr>
              <a:t>(ширма, куклы, </a:t>
            </a:r>
            <a:r>
              <a:rPr lang="ru-RU" dirty="0" err="1" smtClean="0">
                <a:solidFill>
                  <a:srgbClr val="3333CC"/>
                </a:solidFill>
              </a:rPr>
              <a:t>фланелеграф</a:t>
            </a:r>
            <a:r>
              <a:rPr lang="ru-RU" dirty="0" smtClean="0">
                <a:solidFill>
                  <a:srgbClr val="3333CC"/>
                </a:solidFill>
              </a:rPr>
              <a:t>), афиша, технические средства: компьютер</a:t>
            </a:r>
            <a:r>
              <a:rPr lang="ru-RU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A64002"/>
                </a:solidFill>
              </a:rPr>
              <a:t>Репертуар:</a:t>
            </a:r>
            <a:r>
              <a:rPr lang="ru-RU" b="1" u="sng" dirty="0" smtClean="0">
                <a:solidFill>
                  <a:srgbClr val="3333CC"/>
                </a:solidFill>
              </a:rPr>
              <a:t> </a:t>
            </a:r>
            <a:r>
              <a:rPr lang="ru-RU" dirty="0" smtClean="0">
                <a:solidFill>
                  <a:srgbClr val="3333CC"/>
                </a:solidFill>
              </a:rPr>
              <a:t>«Дивная сказка»</a:t>
            </a:r>
          </a:p>
          <a:p>
            <a:pPr>
              <a:buNone/>
            </a:pPr>
            <a:endParaRPr lang="ru-RU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A64002"/>
                </a:solidFill>
              </a:rPr>
              <a:t>Предварительная работа.</a:t>
            </a:r>
            <a:endParaRPr lang="ru-RU" dirty="0" smtClean="0">
              <a:solidFill>
                <a:srgbClr val="A6400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3333CC"/>
                </a:solidFill>
              </a:rPr>
              <a:t>    Разучивание </a:t>
            </a:r>
            <a:r>
              <a:rPr lang="ru-RU" dirty="0" smtClean="0">
                <a:solidFill>
                  <a:srgbClr val="3333CC"/>
                </a:solidFill>
              </a:rPr>
              <a:t>ролей, постановка сказки, разучивание песен. Привлечение детей и  </a:t>
            </a:r>
            <a:r>
              <a:rPr lang="ru-RU" dirty="0" smtClean="0">
                <a:solidFill>
                  <a:srgbClr val="3333CC"/>
                </a:solidFill>
              </a:rPr>
              <a:t>родителей к </a:t>
            </a:r>
            <a:r>
              <a:rPr lang="ru-RU" dirty="0" smtClean="0">
                <a:solidFill>
                  <a:srgbClr val="3333CC"/>
                </a:solidFill>
              </a:rPr>
              <a:t>изготовлению </a:t>
            </a:r>
            <a:r>
              <a:rPr lang="ru-RU" dirty="0" smtClean="0">
                <a:solidFill>
                  <a:srgbClr val="3333CC"/>
                </a:solidFill>
              </a:rPr>
              <a:t>кукол, декораций </a:t>
            </a:r>
            <a:r>
              <a:rPr lang="ru-RU" dirty="0" smtClean="0">
                <a:solidFill>
                  <a:srgbClr val="3333CC"/>
                </a:solidFill>
              </a:rPr>
              <a:t>и афиши.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>
              <a:solidFill>
                <a:srgbClr val="3333CC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Занятие по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одготовлено  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для учащихся 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b="1" i="1" dirty="0" err="1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 классов</a:t>
            </a:r>
            <a:r>
              <a:rPr lang="ru-RU" b="1" i="1" dirty="0" smtClean="0">
                <a:solidFill>
                  <a:srgbClr val="A6400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> </a:t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/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 </a:t>
            </a:r>
            <a:r>
              <a:rPr lang="ru-RU" sz="2400" b="1" dirty="0" smtClean="0">
                <a:solidFill>
                  <a:srgbClr val="3333CC"/>
                </a:solidFill>
              </a:rPr>
              <a:t>Что мы знаем о театре?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Театры бывают …</a:t>
            </a:r>
            <a:endParaRPr lang="ru-RU" sz="2400" b="1" i="1" dirty="0">
              <a:solidFill>
                <a:srgbClr val="A640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фото\открытый фото\DSC030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3429000" cy="2571750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Мои документы\фото\открытый фото\DSC03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086582" cy="23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7224" y="200024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64002"/>
                </a:solidFill>
              </a:rPr>
              <a:t>Драматический театр</a:t>
            </a:r>
            <a:endParaRPr lang="ru-RU" sz="2400" b="1" dirty="0">
              <a:solidFill>
                <a:srgbClr val="A6400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428625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64002"/>
                </a:solidFill>
              </a:rPr>
              <a:t>Театр на </a:t>
            </a:r>
            <a:r>
              <a:rPr lang="ru-RU" sz="2400" b="1" dirty="0" err="1" smtClean="0">
                <a:solidFill>
                  <a:srgbClr val="A64002"/>
                </a:solidFill>
              </a:rPr>
              <a:t>фланелеграфе</a:t>
            </a:r>
            <a:endParaRPr lang="ru-RU" sz="2400" b="1" dirty="0">
              <a:solidFill>
                <a:srgbClr val="A640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64002"/>
                </a:solidFill>
              </a:rPr>
              <a:t>Кукольный театр</a:t>
            </a:r>
            <a:endParaRPr lang="ru-RU" b="1" dirty="0">
              <a:solidFill>
                <a:srgbClr val="A6400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48737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А это наши куклы!</a:t>
            </a:r>
            <a:endParaRPr lang="ru-RU" b="1" i="1" dirty="0">
              <a:solidFill>
                <a:srgbClr val="3333CC"/>
              </a:solidFill>
            </a:endParaRPr>
          </a:p>
        </p:txBody>
      </p:sp>
      <p:pic>
        <p:nvPicPr>
          <p:cNvPr id="5" name="Рисунок 4" descr="C:\Documents and Settings\Admin\Мои документы\фото\открытый фото\DSC03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143404" cy="318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фото\открытый фото\DSC03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64002"/>
                </a:solidFill>
              </a:rPr>
              <a:t>А какой спектакль без афиши?</a:t>
            </a:r>
            <a:endParaRPr lang="ru-RU" b="1" dirty="0">
              <a:solidFill>
                <a:srgbClr val="A6400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Вот и наша афиша готова!</a:t>
            </a:r>
            <a:endParaRPr lang="ru-RU" b="1" i="1" dirty="0">
              <a:solidFill>
                <a:srgbClr val="3333CC"/>
              </a:solidFill>
            </a:endParaRPr>
          </a:p>
        </p:txBody>
      </p:sp>
      <p:pic>
        <p:nvPicPr>
          <p:cNvPr id="4" name="Рисунок 3" descr="C:\Documents and Settings\Admin\Мои документы\фото\открытый фото\DSC03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17119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64002"/>
                </a:solidFill>
              </a:rPr>
              <a:t>Можно спектакль начинать …</a:t>
            </a:r>
            <a:endParaRPr lang="ru-RU" b="1" dirty="0">
              <a:solidFill>
                <a:srgbClr val="A64002"/>
              </a:solidFill>
            </a:endParaRPr>
          </a:p>
        </p:txBody>
      </p:sp>
      <p:pic>
        <p:nvPicPr>
          <p:cNvPr id="5" name="Рисунок 4" descr="C:\Documents and Settings\Admin\Мои документы\фото\открытый фото\DSC03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009418" cy="22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142873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3333CC"/>
                </a:solidFill>
              </a:rPr>
              <a:t>В некотором царстве, в некотором государстве жил да был купец.</a:t>
            </a:r>
            <a:endParaRPr lang="ru-RU" b="1" i="1" dirty="0">
              <a:solidFill>
                <a:srgbClr val="3333CC"/>
              </a:solidFill>
            </a:endParaRPr>
          </a:p>
        </p:txBody>
      </p:sp>
      <p:pic>
        <p:nvPicPr>
          <p:cNvPr id="8" name="Содержимое 7" descr="C:\Documents and Settings\Admin\Мои документы\фото\открытый фото\DSC03048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2014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400050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3333CC"/>
                </a:solidFill>
              </a:rPr>
              <a:t>И было у купца три дочери. А какими они были мастерицами! Но больше всего любили дочери сказки рассказывать.</a:t>
            </a:r>
            <a:endParaRPr lang="ru-RU" b="1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A64002"/>
                </a:solidFill>
              </a:rPr>
              <a:t>Вот так девицы! Потешили сказкой купца – батюшку!</a:t>
            </a:r>
            <a:endParaRPr lang="ru-RU" sz="2400" b="1" dirty="0">
              <a:solidFill>
                <a:srgbClr val="A64002"/>
              </a:solidFill>
            </a:endParaRPr>
          </a:p>
        </p:txBody>
      </p:sp>
      <p:pic>
        <p:nvPicPr>
          <p:cNvPr id="4" name="Содержимое 3" descr="C:\Documents and Settings\Admin\Мои документы\фото\открытый фото\DSC0304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64002"/>
                </a:solidFill>
              </a:rPr>
              <a:t>И гости довольны остались …</a:t>
            </a:r>
            <a:endParaRPr lang="ru-RU" b="1" dirty="0">
              <a:solidFill>
                <a:srgbClr val="A64002"/>
              </a:solidFill>
            </a:endParaRPr>
          </a:p>
        </p:txBody>
      </p:sp>
      <p:pic>
        <p:nvPicPr>
          <p:cNvPr id="4" name="Содержимое 3" descr="C:\Documents and Settings\Admin\Мои документы\фото\открытый фото\13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5393541" cy="36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64002"/>
                </a:solidFill>
              </a:rPr>
              <a:t>Вот и сказочке конец, а кто слушал -молодец!!!</a:t>
            </a:r>
            <a:endParaRPr lang="ru-RU" b="1" dirty="0">
              <a:solidFill>
                <a:srgbClr val="A64002"/>
              </a:solidFill>
            </a:endParaRPr>
          </a:p>
        </p:txBody>
      </p:sp>
      <p:pic>
        <p:nvPicPr>
          <p:cNvPr id="4" name="Содержимое 3" descr="C:\Documents and Settings\Admin\Мои документы\фото\открытый фото\13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5715040" cy="397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179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Муниципальное бюджетное образовательное учреждение общеобразовательная школа №10 кадетский корпус юных спасателей</vt:lpstr>
      <vt:lpstr>   Тема: Таинственные превращения Цель занятия: удовлетворение потребности учащихся  в признании, самореализации при постановке спектакля.  </vt:lpstr>
      <vt:lpstr>             Что мы знаем о театре? Театры бывают …</vt:lpstr>
      <vt:lpstr>Кукольный театр</vt:lpstr>
      <vt:lpstr>А какой спектакль без афиши?</vt:lpstr>
      <vt:lpstr>Можно спектакль начинать …</vt:lpstr>
      <vt:lpstr>Вот так девицы! Потешили сказкой купца – батюшку!</vt:lpstr>
      <vt:lpstr>И гости довольны остались …</vt:lpstr>
      <vt:lpstr>Вот и сказочке конец, а кто слушал -молодец!!!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общеобразовательная школа №10 кадетский корпус юных спасателей</dc:title>
  <dc:creator>User</dc:creator>
  <cp:lastModifiedBy>User</cp:lastModifiedBy>
  <cp:revision>27</cp:revision>
  <dcterms:created xsi:type="dcterms:W3CDTF">2013-10-10T04:10:22Z</dcterms:created>
  <dcterms:modified xsi:type="dcterms:W3CDTF">2013-11-13T07:56:12Z</dcterms:modified>
</cp:coreProperties>
</file>